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6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이등변 삼각형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제목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부제목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28" name="날짜 개체 틀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65002426-2FC8-4B90-B927-B44AF01A67FB}" type="datetimeFigureOut">
              <a:rPr lang="ko-KR" altLang="en-US" smtClean="0"/>
              <a:pPr/>
              <a:t>2013-12-02</a:t>
            </a:fld>
            <a:endParaRPr lang="ko-KR" altLang="en-US"/>
          </a:p>
        </p:txBody>
      </p:sp>
      <p:sp>
        <p:nvSpPr>
          <p:cNvPr id="17" name="바닥글 개체 틀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ko-KR" altLang="en-US"/>
          </a:p>
        </p:txBody>
      </p:sp>
      <p:sp>
        <p:nvSpPr>
          <p:cNvPr id="29" name="슬라이드 번호 개체 틀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E068DA42-72E1-41FD-AAFC-16EFCB498CF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02426-2FC8-4B90-B927-B44AF01A67FB}" type="datetimeFigureOut">
              <a:rPr lang="ko-KR" altLang="en-US" smtClean="0"/>
              <a:pPr/>
              <a:t>2013-12-02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8DA42-72E1-41FD-AAFC-16EFCB498CF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02426-2FC8-4B90-B927-B44AF01A67FB}" type="datetimeFigureOut">
              <a:rPr lang="ko-KR" altLang="en-US" smtClean="0"/>
              <a:pPr/>
              <a:t>2013-12-02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8DA42-72E1-41FD-AAFC-16EFCB498CF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65002426-2FC8-4B90-B927-B44AF01A67FB}" type="datetimeFigureOut">
              <a:rPr lang="ko-KR" altLang="en-US" smtClean="0"/>
              <a:pPr/>
              <a:t>2013-12-02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8DA42-72E1-41FD-AAFC-16EFCB498CF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각 삼각형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이등변 삼각형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65002426-2FC8-4B90-B927-B44AF01A67FB}" type="datetimeFigureOut">
              <a:rPr lang="ko-KR" altLang="en-US" smtClean="0"/>
              <a:pPr/>
              <a:t>2013-12-02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E068DA42-72E1-41FD-AAFC-16EFCB498CFA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11" name="직선 연결선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65002426-2FC8-4B90-B927-B44AF01A67FB}" type="datetimeFigureOut">
              <a:rPr lang="ko-KR" altLang="en-US" smtClean="0"/>
              <a:pPr/>
              <a:t>2013-12-02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068DA42-72E1-41FD-AAFC-16EFCB498CF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65002426-2FC8-4B90-B927-B44AF01A67FB}" type="datetimeFigureOut">
              <a:rPr lang="ko-KR" altLang="en-US" smtClean="0"/>
              <a:pPr/>
              <a:t>2013-12-02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E068DA42-72E1-41FD-AAFC-16EFCB498CF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02426-2FC8-4B90-B927-B44AF01A67FB}" type="datetimeFigureOut">
              <a:rPr lang="ko-KR" altLang="en-US" smtClean="0"/>
              <a:pPr/>
              <a:t>2013-12-02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8DA42-72E1-41FD-AAFC-16EFCB498CF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65002426-2FC8-4B90-B927-B44AF01A67FB}" type="datetimeFigureOut">
              <a:rPr lang="ko-KR" altLang="en-US" smtClean="0"/>
              <a:pPr/>
              <a:t>2013-12-02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068DA42-72E1-41FD-AAFC-16EFCB498CF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65002426-2FC8-4B90-B927-B44AF01A67FB}" type="datetimeFigureOut">
              <a:rPr lang="ko-KR" altLang="en-US" smtClean="0"/>
              <a:pPr/>
              <a:t>2013-12-02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E068DA42-72E1-41FD-AAFC-16EFCB498CF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65002426-2FC8-4B90-B927-B44AF01A67FB}" type="datetimeFigureOut">
              <a:rPr lang="ko-KR" altLang="en-US" smtClean="0"/>
              <a:pPr/>
              <a:t>2013-12-02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E068DA42-72E1-41FD-AAFC-16EFCB498CF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각 삼각형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제목 개체 틀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3" name="텍스트 개체 틀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4" name="날짜 개체 틀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65002426-2FC8-4B90-B927-B44AF01A67FB}" type="datetimeFigureOut">
              <a:rPr lang="ko-KR" altLang="en-US" smtClean="0"/>
              <a:pPr/>
              <a:t>2013-12-02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23" name="슬라이드 번호 개체 틀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E068DA42-72E1-41FD-AAFC-16EFCB498CF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484632" algn="l" rtl="0" eaLnBrk="1" latinLnBrk="1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1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1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1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1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1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1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1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1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1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6000" dirty="0" smtClean="0"/>
              <a:t>My Mini Laundry</a:t>
            </a:r>
            <a:endParaRPr lang="ko-KR" altLang="en-US" sz="60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2987824" y="3284984"/>
            <a:ext cx="4896544" cy="3240360"/>
          </a:xfrm>
        </p:spPr>
        <p:txBody>
          <a:bodyPr>
            <a:normAutofit/>
          </a:bodyPr>
          <a:lstStyle/>
          <a:p>
            <a:r>
              <a:rPr lang="ko-KR" altLang="en-US" dirty="0" smtClean="0"/>
              <a:t>의류제품관리론</a:t>
            </a:r>
            <a:endParaRPr lang="en-US" altLang="ko-KR" dirty="0" smtClean="0"/>
          </a:p>
          <a:p>
            <a:r>
              <a:rPr lang="ko-KR" altLang="en-US" dirty="0" smtClean="0"/>
              <a:t>이선희 교수님</a:t>
            </a:r>
            <a:endParaRPr lang="en-US" altLang="ko-KR" dirty="0" smtClean="0"/>
          </a:p>
          <a:p>
            <a:r>
              <a:rPr lang="ko-KR" altLang="en-US" dirty="0" smtClean="0"/>
              <a:t>패션디자인학과</a:t>
            </a:r>
            <a:endParaRPr lang="en-US" altLang="ko-KR" dirty="0" smtClean="0"/>
          </a:p>
          <a:p>
            <a:r>
              <a:rPr lang="en-US" altLang="ko-KR" dirty="0" smtClean="0"/>
              <a:t>0912070</a:t>
            </a:r>
          </a:p>
          <a:p>
            <a:r>
              <a:rPr lang="ko-KR" altLang="en-US" dirty="0" smtClean="0"/>
              <a:t>강지은</a:t>
            </a:r>
            <a:endParaRPr lang="en-US" altLang="ko-KR" dirty="0" smtClean="0"/>
          </a:p>
          <a:p>
            <a:r>
              <a:rPr lang="en-US" altLang="ko-KR" dirty="0" smtClean="0"/>
              <a:t>2013.12.02.</a:t>
            </a:r>
            <a:r>
              <a:rPr lang="ko-KR" altLang="en-US" dirty="0" smtClean="0"/>
              <a:t>화</a:t>
            </a:r>
            <a:endParaRPr lang="ko-KR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904656"/>
          </a:xfrm>
        </p:spPr>
        <p:txBody>
          <a:bodyPr/>
          <a:lstStyle/>
          <a:p>
            <a:r>
              <a:rPr lang="ko-KR" altLang="en-US" dirty="0" err="1" smtClean="0"/>
              <a:t>컨셉</a:t>
            </a:r>
            <a:r>
              <a:rPr lang="ko-KR" altLang="en-US" dirty="0" smtClean="0"/>
              <a:t> 정의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세탁소가 </a:t>
            </a:r>
            <a:r>
              <a:rPr lang="ko-KR" altLang="en-US" dirty="0" err="1" smtClean="0"/>
              <a:t>우리집</a:t>
            </a:r>
            <a:r>
              <a:rPr lang="ko-KR" altLang="en-US" dirty="0" smtClean="0"/>
              <a:t> 안으로</a:t>
            </a:r>
            <a:r>
              <a:rPr lang="en-US" altLang="ko-KR" dirty="0" smtClean="0"/>
              <a:t>! </a:t>
            </a:r>
            <a:r>
              <a:rPr lang="ko-KR" altLang="en-US" dirty="0" smtClean="0"/>
              <a:t>항상 </a:t>
            </a:r>
            <a:r>
              <a:rPr lang="ko-KR" altLang="en-US" dirty="0" err="1" smtClean="0"/>
              <a:t>새옷을</a:t>
            </a:r>
            <a:r>
              <a:rPr lang="ko-KR" altLang="en-US" dirty="0" smtClean="0"/>
              <a:t> 입자</a:t>
            </a:r>
            <a:endParaRPr lang="en-US" altLang="ko-KR" dirty="0" smtClean="0"/>
          </a:p>
          <a:p>
            <a:r>
              <a:rPr lang="ko-KR" altLang="en-US" dirty="0" smtClean="0"/>
              <a:t>기능성 </a:t>
            </a:r>
            <a:r>
              <a:rPr lang="ko-KR" altLang="en-US" dirty="0" smtClean="0"/>
              <a:t>정의</a:t>
            </a:r>
            <a:endParaRPr lang="en-US" altLang="ko-KR" dirty="0" smtClean="0"/>
          </a:p>
          <a:p>
            <a:pPr lvl="1"/>
            <a:r>
              <a:rPr lang="ko-KR" altLang="en-US" dirty="0" err="1" smtClean="0"/>
              <a:t>오토행거와</a:t>
            </a:r>
            <a:r>
              <a:rPr lang="ko-KR" altLang="en-US" dirty="0" smtClean="0"/>
              <a:t> 스팀으로 구김을 없앤다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온</a:t>
            </a:r>
            <a:r>
              <a:rPr lang="ko-KR" altLang="en-US" dirty="0" smtClean="0"/>
              <a:t>풍을 이용한 건조로 언제나 </a:t>
            </a:r>
            <a:r>
              <a:rPr lang="ko-KR" altLang="en-US" dirty="0" err="1" smtClean="0"/>
              <a:t>새옷처럼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UV </a:t>
            </a:r>
            <a:r>
              <a:rPr lang="ko-KR" altLang="en-US" dirty="0" smtClean="0"/>
              <a:t>램프를 사용하여 옷의 세균을 없앤다</a:t>
            </a:r>
            <a:r>
              <a:rPr lang="en-US" altLang="ko-KR" dirty="0" smtClean="0"/>
              <a:t>.</a:t>
            </a:r>
          </a:p>
          <a:p>
            <a:pPr lvl="1"/>
            <a:r>
              <a:rPr lang="ko-KR" altLang="en-US" dirty="0" err="1" smtClean="0"/>
              <a:t>건조시</a:t>
            </a:r>
            <a:r>
              <a:rPr lang="ko-KR" altLang="en-US" dirty="0" smtClean="0"/>
              <a:t> 발생되는 습기를 내부에서 응축시켜 배출</a:t>
            </a:r>
            <a:endParaRPr lang="en-US" altLang="ko-KR" dirty="0"/>
          </a:p>
          <a:p>
            <a:r>
              <a:rPr lang="ko-KR" altLang="en-US" dirty="0" smtClean="0"/>
              <a:t>외관 디자인</a:t>
            </a:r>
            <a:endParaRPr lang="en-US" altLang="ko-KR" dirty="0" smtClean="0"/>
          </a:p>
          <a:p>
            <a:pPr lvl="1"/>
            <a:r>
              <a:rPr lang="ko-KR" altLang="en-US" dirty="0" err="1" smtClean="0"/>
              <a:t>싱글족은</a:t>
            </a:r>
            <a:r>
              <a:rPr lang="ko-KR" altLang="en-US" dirty="0" smtClean="0"/>
              <a:t> 자신을 위한 투자를 아끼지 않는다</a:t>
            </a:r>
            <a:r>
              <a:rPr lang="en-US" altLang="ko-KR" dirty="0" smtClean="0"/>
              <a:t>. </a:t>
            </a:r>
          </a:p>
          <a:p>
            <a:pPr lvl="1"/>
            <a:r>
              <a:rPr lang="ko-KR" altLang="en-US" dirty="0" smtClean="0"/>
              <a:t>주거환경 또한 잘 갖추어진 오피스텔 등을 선호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따라서</a:t>
            </a:r>
            <a:r>
              <a:rPr lang="en-US" altLang="ko-KR" dirty="0" smtClean="0"/>
              <a:t>, </a:t>
            </a:r>
            <a:r>
              <a:rPr lang="ko-KR" altLang="en-US" dirty="0" smtClean="0"/>
              <a:t>빌트인이 가능한 제품 디자인을 택함</a:t>
            </a:r>
            <a:endParaRPr lang="ko-KR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832648"/>
          </a:xfrm>
        </p:spPr>
        <p:txBody>
          <a:bodyPr/>
          <a:lstStyle/>
          <a:p>
            <a:r>
              <a:rPr lang="ko-KR" altLang="en-US" dirty="0" smtClean="0"/>
              <a:t>터치하면 나타나는 매뉴얼</a:t>
            </a:r>
            <a:endParaRPr lang="en-US" altLang="ko-KR" dirty="0" smtClean="0"/>
          </a:p>
          <a:p>
            <a:r>
              <a:rPr lang="ko-KR" altLang="en-US" dirty="0" err="1" smtClean="0"/>
              <a:t>오픈하면</a:t>
            </a:r>
            <a:r>
              <a:rPr lang="ko-KR" altLang="en-US" dirty="0" smtClean="0"/>
              <a:t> 밀려나오는 오토 </a:t>
            </a:r>
            <a:r>
              <a:rPr lang="ko-KR" altLang="en-US" dirty="0" err="1" smtClean="0"/>
              <a:t>행거</a:t>
            </a:r>
            <a:endParaRPr lang="en-US" altLang="ko-KR" dirty="0" smtClean="0"/>
          </a:p>
          <a:p>
            <a:r>
              <a:rPr lang="ko-KR" altLang="en-US" dirty="0" smtClean="0"/>
              <a:t>온도와 시간 조절 가능</a:t>
            </a:r>
            <a:endParaRPr lang="en-US" altLang="ko-KR" dirty="0" smtClean="0"/>
          </a:p>
          <a:p>
            <a:r>
              <a:rPr lang="ko-KR" altLang="en-US" dirty="0" smtClean="0"/>
              <a:t>깔끔한 외관에 의류 관리 기능</a:t>
            </a:r>
            <a:endParaRPr lang="en-US" altLang="ko-KR" dirty="0"/>
          </a:p>
        </p:txBody>
      </p:sp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2" cstate="print"/>
          <a:srcRect l="18264" t="23625" r="49637" b="26173"/>
          <a:stretch>
            <a:fillRect/>
          </a:stretch>
        </p:blipFill>
        <p:spPr bwMode="auto">
          <a:xfrm>
            <a:off x="1259632" y="2711158"/>
            <a:ext cx="4716016" cy="4146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열정">
  <a:themeElements>
    <a:clrScheme name="열정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열정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열정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39</TotalTime>
  <Words>84</Words>
  <Application>Microsoft Office PowerPoint</Application>
  <PresentationFormat>화면 슬라이드 쇼(4:3)</PresentationFormat>
  <Paragraphs>22</Paragraphs>
  <Slides>3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4" baseType="lpstr">
      <vt:lpstr>열정</vt:lpstr>
      <vt:lpstr>My Mini Laundry</vt:lpstr>
      <vt:lpstr>슬라이드 2</vt:lpstr>
      <vt:lpstr>슬라이드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Jieun Kang</dc:creator>
  <cp:lastModifiedBy>Jieun Kang</cp:lastModifiedBy>
  <cp:revision>5</cp:revision>
  <dcterms:created xsi:type="dcterms:W3CDTF">2013-12-01T16:59:36Z</dcterms:created>
  <dcterms:modified xsi:type="dcterms:W3CDTF">2013-12-02T03:13:31Z</dcterms:modified>
</cp:coreProperties>
</file>